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2" r:id="rId8"/>
    <p:sldId id="261" r:id="rId9"/>
    <p:sldId id="265" r:id="rId10"/>
    <p:sldId id="263" r:id="rId11"/>
    <p:sldId id="267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A187B-796E-480C-B9F9-3128A24B64C4}" v="622" dt="2024-02-06T17:19:48.732"/>
    <p1510:client id="{C56F66B2-C037-4F38-97A3-AC6A1CCD5BAF}" v="815" dt="2024-02-05T20:16:10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4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2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6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2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4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4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6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9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018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404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2/7/24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3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london.padlet.org/svegaperez/pgcert-ap-obl-micro-teaching-t240d0d5a9p1gow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3.eu-west-2.amazonaws.com/assets.creode.advancehe-document-manager/documents/hea/private/kirsten_hardie_final_1568037367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london.padlet.org/svegaperez/pgcert-ap-obl-micro-teaching-t240d0d5a9p1gow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london.padlet.org/svegaperez/pgcert-ap-obl-micro-teaching-t240d0d5a9p1gow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london.padlet.org/svegaperez/pgcert-ap-obl-micro-teaching-t240d0d5a9p1gow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london.padlet.org/svegaperez/pgcert-ap-obl-micro-teaching-t240d0d5a9p1gow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london.padlet.org/svegaperez/pgcert-ap-obl-micro-teaching-t240d0d5a9p1gow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1225106"/>
            <a:ext cx="8132066" cy="3788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772" y="1841412"/>
            <a:ext cx="6676189" cy="268802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</a:rPr>
              <a:t>OBL Microteaching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9894" y="5217969"/>
            <a:ext cx="6433990" cy="102412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r"/>
            <a:r>
              <a:rPr lang="en-US" dirty="0">
                <a:solidFill>
                  <a:srgbClr val="3F3F3F"/>
                </a:solidFill>
              </a:rPr>
              <a:t>PGCert in Academic Practice</a:t>
            </a:r>
            <a:endParaRPr lang="en-US">
              <a:solidFill>
                <a:srgbClr val="3F3F3F"/>
              </a:solidFill>
            </a:endParaRPr>
          </a:p>
          <a:p>
            <a:pPr algn="r"/>
            <a:r>
              <a:rPr lang="en-US" sz="1800" dirty="0">
                <a:solidFill>
                  <a:srgbClr val="3F3F3F"/>
                </a:solidFill>
              </a:rPr>
              <a:t>Sonia Vega-Pérez</a:t>
            </a:r>
          </a:p>
          <a:p>
            <a:pPr algn="l"/>
            <a:endParaRPr lang="en-US" dirty="0">
              <a:solidFill>
                <a:srgbClr val="3F3F3F"/>
              </a:solidFill>
            </a:endParaRPr>
          </a:p>
        </p:txBody>
      </p:sp>
      <p:pic>
        <p:nvPicPr>
          <p:cNvPr id="6" name="Picture 5" descr="Rebecca Udall Set of 6 35cm Danish Taper Candles, Nougat nude neutral beige brown">
            <a:extLst>
              <a:ext uri="{FF2B5EF4-FFF2-40B4-BE49-F238E27FC236}">
                <a16:creationId xmlns:a16="http://schemas.microsoft.com/office/drawing/2014/main" id="{22F10477-E08A-C5F2-2D99-83ED21F34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929" y="1976"/>
            <a:ext cx="4192498" cy="504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9D5B3-BB76-1392-47B6-163B0ABD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927057"/>
            <a:ext cx="10268712" cy="1250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What influence your candle choices?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+mn-lt"/>
                <a:cs typeface="+mn-lt"/>
              </a:rPr>
              <a:t>What would you change from your candle?</a:t>
            </a:r>
            <a:endParaRPr lang="en-US"/>
          </a:p>
        </p:txBody>
      </p:sp>
      <p:pic>
        <p:nvPicPr>
          <p:cNvPr id="5" name="Content Placeholder 2" descr="A qr code with a few squares&#10;&#10;Description automatically generated">
            <a:extLst>
              <a:ext uri="{FF2B5EF4-FFF2-40B4-BE49-F238E27FC236}">
                <a16:creationId xmlns:a16="http://schemas.microsoft.com/office/drawing/2014/main" id="{AA55C9E2-B4A9-1B29-FE93-9CCE5EF85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003" y="4583744"/>
            <a:ext cx="1365204" cy="136520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6BCBAAF-772D-7113-DAF2-2B9C435D4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/>
          <a:lstStyle/>
          <a:p>
            <a:r>
              <a:rPr lang="en-US" dirty="0"/>
              <a:t>Make IT PERSONAL...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A57ED-89CA-12BA-DD79-8B089FFDD5BA}"/>
              </a:ext>
            </a:extLst>
          </p:cNvPr>
          <p:cNvSpPr txBox="1"/>
          <p:nvPr/>
        </p:nvSpPr>
        <p:spPr>
          <a:xfrm>
            <a:off x="762001" y="6060831"/>
            <a:ext cx="186396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hlinkClick r:id="rId3"/>
              </a:rPr>
              <a:t>Padlet board</a:t>
            </a: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F2C1F1-64F8-66AF-F623-655BC8498876}"/>
              </a:ext>
            </a:extLst>
          </p:cNvPr>
          <p:cNvSpPr txBox="1">
            <a:spLocks/>
          </p:cNvSpPr>
          <p:nvPr/>
        </p:nvSpPr>
        <p:spPr>
          <a:xfrm>
            <a:off x="2519289" y="5072379"/>
            <a:ext cx="6517328" cy="1109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Write, draw or create an image using the AI function in a new post</a:t>
            </a:r>
          </a:p>
        </p:txBody>
      </p:sp>
    </p:spTree>
    <p:extLst>
      <p:ext uri="{BB962C8B-B14F-4D97-AF65-F5344CB8AC3E}">
        <p14:creationId xmlns:p14="http://schemas.microsoft.com/office/powerpoint/2010/main" val="424144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Spindle Candles by Carl Durkow - Etsy Australia">
            <a:extLst>
              <a:ext uri="{FF2B5EF4-FFF2-40B4-BE49-F238E27FC236}">
                <a16:creationId xmlns:a16="http://schemas.microsoft.com/office/drawing/2014/main" id="{FB38CC78-02F7-B5C1-12BC-6F6F9665F2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736" b="22014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1C2F3FA0-960A-435A-AC72-8ADCBF50F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1139"/>
            <a:ext cx="12192000" cy="1644556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9A118-E02B-790D-B6F9-66682345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675366"/>
            <a:ext cx="10268712" cy="8462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703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45CEB-A36F-0763-D830-AE37D270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FACB6-9020-AAD1-3CDB-0E04C369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49" y="2587752"/>
            <a:ext cx="10858183" cy="35935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Hardie, K. (n.d.). </a:t>
            </a:r>
            <a:r>
              <a:rPr lang="en-US" sz="1200" i="1" dirty="0">
                <a:latin typeface="Times New Roman"/>
                <a:cs typeface="Times New Roman"/>
              </a:rPr>
              <a:t>Innovative pedagogies series: Wow: The power of objects in object-based learning and teaching</a:t>
            </a:r>
            <a:r>
              <a:rPr lang="en-US" sz="1200" dirty="0">
                <a:latin typeface="Times New Roman"/>
                <a:cs typeface="Times New Roman"/>
              </a:rPr>
              <a:t>. [online] Available at: </a:t>
            </a:r>
            <a:r>
              <a:rPr lang="en-US" sz="1200" dirty="0">
                <a:latin typeface="Times New Roman"/>
                <a:cs typeface="Times New Roman"/>
                <a:hlinkClick r:id="rId2"/>
              </a:rPr>
              <a:t>https://s3.eu-west-2.amazonaws.com/assets.creode.advancehe-document-manager/documents/hea/private/kirsten_hardie_final_1568037367.pdf</a:t>
            </a:r>
            <a:r>
              <a:rPr lang="en-US" sz="1200" dirty="0">
                <a:latin typeface="Times New Roman"/>
                <a:cs typeface="Times New Roman"/>
              </a:rPr>
              <a:t>.</a:t>
            </a:r>
            <a:endParaRPr lang="en-US"/>
          </a:p>
          <a:p>
            <a:endParaRPr lang="en-US" sz="1200" dirty="0">
              <a:latin typeface="Times New Roman"/>
              <a:cs typeface="Times New Roman"/>
            </a:endParaRPr>
          </a:p>
          <a:p>
            <a:endParaRPr lang="en-US" sz="1200" dirty="0">
              <a:latin typeface="Times New Roman"/>
              <a:cs typeface="Times New Roman"/>
            </a:endParaRPr>
          </a:p>
          <a:p>
            <a:endParaRPr lang="en-US"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364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What Happens When You Burn These Candles? | domino">
            <a:extLst>
              <a:ext uri="{FF2B5EF4-FFF2-40B4-BE49-F238E27FC236}">
                <a16:creationId xmlns:a16="http://schemas.microsoft.com/office/drawing/2014/main" id="{A3DF0CD7-D0AF-F14F-C494-A22BF1CF3A0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174" b="3174"/>
          <a:stretch/>
        </p:blipFill>
        <p:spPr>
          <a:xfrm>
            <a:off x="0" y="2266950"/>
            <a:ext cx="5028121" cy="4591050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0947B-C8C6-F3E5-88AD-9351E14BD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84336" y="2681058"/>
            <a:ext cx="6245992" cy="3593592"/>
          </a:xfrm>
        </p:spPr>
        <p:txBody>
          <a:bodyPr/>
          <a:lstStyle/>
          <a:p>
            <a:pPr marL="342900" indent="-342900">
              <a:buFont typeface="Wingdings" panose="020B0604020202020204" pitchFamily="34" charset="0"/>
              <a:buChar char="§"/>
            </a:pPr>
            <a:r>
              <a:rPr lang="en-US" dirty="0"/>
              <a:t>Context of session &amp; intended outcomes</a:t>
            </a:r>
            <a:endParaRPr lang="en-US"/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en-US" dirty="0"/>
              <a:t>The object</a:t>
            </a:r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en-US" dirty="0"/>
              <a:t>Disseminating and interpreting the object together</a:t>
            </a:r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en-US" dirty="0"/>
              <a:t>Recreating the object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2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55EB-B206-4D22-B4E5-7A9BFA6AC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of session and intended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FEA8-5BE4-38EC-C356-7EF5494AE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8735" y="3427626"/>
            <a:ext cx="4415103" cy="273422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Trend research: Analysis &amp; forecasting: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en-US" dirty="0"/>
              <a:t>Consumer culture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en-US" dirty="0"/>
              <a:t>Cultural movements 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Material culture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57100-AA39-8D18-2E30-D3249932F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3430901"/>
            <a:ext cx="4419290" cy="2746062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400" dirty="0"/>
              <a:t>Conceptual mapping for:</a:t>
            </a:r>
            <a:endParaRPr lang="en-US" dirty="0"/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2400" dirty="0"/>
              <a:t>Contextualisation </a:t>
            </a:r>
            <a:r>
              <a:rPr lang="en-US" sz="2400" dirty="0"/>
              <a:t>of the item</a:t>
            </a:r>
            <a:endParaRPr lang="en-US"/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US" sz="2400" dirty="0"/>
              <a:t>Decode main characteristics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US" sz="2400" dirty="0"/>
              <a:t>Interpretation of value - </a:t>
            </a:r>
            <a:r>
              <a:rPr lang="en-US" sz="2400" i="1" dirty="0"/>
              <a:t>A Matter of taste</a:t>
            </a:r>
            <a:r>
              <a:rPr lang="en-US" sz="2400" dirty="0"/>
              <a:t> (Hardie, 2015)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E70AF9F-48A2-9A0D-3882-59A4273FFD58}"/>
              </a:ext>
            </a:extLst>
          </p:cNvPr>
          <p:cNvSpPr txBox="1">
            <a:spLocks/>
          </p:cNvSpPr>
          <p:nvPr/>
        </p:nvSpPr>
        <p:spPr>
          <a:xfrm>
            <a:off x="1019213" y="2537988"/>
            <a:ext cx="4419290" cy="62334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Theoretical &amp; practical context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248691-6351-E0F8-1905-597E45940A60}"/>
              </a:ext>
            </a:extLst>
          </p:cNvPr>
          <p:cNvSpPr txBox="1">
            <a:spLocks/>
          </p:cNvSpPr>
          <p:nvPr/>
        </p:nvSpPr>
        <p:spPr>
          <a:xfrm>
            <a:off x="6415418" y="2537988"/>
            <a:ext cx="4419290" cy="62334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Intended outcomes</a:t>
            </a:r>
          </a:p>
        </p:txBody>
      </p:sp>
    </p:spTree>
    <p:extLst>
      <p:ext uri="{BB962C8B-B14F-4D97-AF65-F5344CB8AC3E}">
        <p14:creationId xmlns:p14="http://schemas.microsoft.com/office/powerpoint/2010/main" val="89488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Content Placeholder 2" descr="A pink candle with a white candle in it&#10;&#10;Description automatically generated">
            <a:extLst>
              <a:ext uri="{FF2B5EF4-FFF2-40B4-BE49-F238E27FC236}">
                <a16:creationId xmlns:a16="http://schemas.microsoft.com/office/drawing/2014/main" id="{F1B59824-84D9-A981-87FD-6CF9EE91555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alphaModFix amt="60000"/>
          </a:blip>
          <a:srcRect t="23626" b="192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6FB577-A84B-5222-AB8D-9AFA24F5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0080"/>
            <a:ext cx="10268712" cy="32278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>
                <a:solidFill>
                  <a:schemeClr val="tx1"/>
                </a:solidFill>
              </a:rPr>
              <a:t>The object: Candle</a:t>
            </a:r>
          </a:p>
        </p:txBody>
      </p:sp>
    </p:spTree>
    <p:extLst>
      <p:ext uri="{BB962C8B-B14F-4D97-AF65-F5344CB8AC3E}">
        <p14:creationId xmlns:p14="http://schemas.microsoft.com/office/powerpoint/2010/main" val="159233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FB577-A84B-5222-AB8D-9AFA24F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object: Candle</a:t>
            </a:r>
          </a:p>
        </p:txBody>
      </p:sp>
      <p:pic>
        <p:nvPicPr>
          <p:cNvPr id="3" name="Content Placeholder 2" descr="A qr code with a few squares&#10;&#10;Description automatically generated">
            <a:extLst>
              <a:ext uri="{FF2B5EF4-FFF2-40B4-BE49-F238E27FC236}">
                <a16:creationId xmlns:a16="http://schemas.microsoft.com/office/drawing/2014/main" id="{9B7BD7B5-3ED6-6A2C-C14E-9EB76A1572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62980" y="2773746"/>
            <a:ext cx="2870719" cy="2870719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BD08E6C-3A67-A66B-5241-583ED4FA4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1385" y="2587752"/>
            <a:ext cx="6987447" cy="359359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>
              <a:solidFill>
                <a:srgbClr val="1C1C1E"/>
              </a:solidFill>
              <a:ea typeface="+mn-lt"/>
              <a:cs typeface="+mn-lt"/>
            </a:endParaRPr>
          </a:p>
          <a:p>
            <a:r>
              <a:rPr lang="en-US" dirty="0"/>
              <a:t>Find a candle you like –online or around your place- and post an image of it on the board using the QR code.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5C31B7-5A6C-4636-920F-9C9BE34874FD}"/>
              </a:ext>
            </a:extLst>
          </p:cNvPr>
          <p:cNvSpPr txBox="1"/>
          <p:nvPr/>
        </p:nvSpPr>
        <p:spPr>
          <a:xfrm>
            <a:off x="1043354" y="5591908"/>
            <a:ext cx="27080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hlinkClick r:id="rId3"/>
              </a:rPr>
              <a:t>Padlet board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3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FB577-A84B-5222-AB8D-9AFA24F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object: Candle</a:t>
            </a:r>
          </a:p>
        </p:txBody>
      </p:sp>
      <p:pic>
        <p:nvPicPr>
          <p:cNvPr id="3" name="Content Placeholder 2" descr="A qr code with a few squares&#10;&#10;Description automatically generated">
            <a:extLst>
              <a:ext uri="{FF2B5EF4-FFF2-40B4-BE49-F238E27FC236}">
                <a16:creationId xmlns:a16="http://schemas.microsoft.com/office/drawing/2014/main" id="{9B7BD7B5-3ED6-6A2C-C14E-9EB76A1572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62980" y="2773746"/>
            <a:ext cx="2870719" cy="2870719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BD08E6C-3A67-A66B-5241-583ED4FA4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1385" y="2904275"/>
            <a:ext cx="6987447" cy="281986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/>
              <a:t>In a separate post, drop a few adjectives to describe it: colour, shape, </a:t>
            </a:r>
            <a:r>
              <a:rPr lang="en-GB" dirty="0">
                <a:ea typeface="+mn-lt"/>
                <a:cs typeface="+mn-lt"/>
              </a:rPr>
              <a:t>scent</a:t>
            </a:r>
            <a:r>
              <a:rPr lang="en-US" dirty="0">
                <a:ea typeface="+mn-lt"/>
                <a:cs typeface="+mn-lt"/>
              </a:rPr>
              <a:t>, packaging, materials, origin,..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5C31B7-5A6C-4636-920F-9C9BE34874FD}"/>
              </a:ext>
            </a:extLst>
          </p:cNvPr>
          <p:cNvSpPr txBox="1"/>
          <p:nvPr/>
        </p:nvSpPr>
        <p:spPr>
          <a:xfrm>
            <a:off x="1043354" y="5591908"/>
            <a:ext cx="27080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hlinkClick r:id="rId3"/>
              </a:rPr>
              <a:t>Padlet board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7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BDE3-9BA4-4C02-1E68-44C91FCC9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IN ONE word...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9D5B3-BB76-1392-47B6-163B0ABDD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(...or image!)</a:t>
            </a:r>
          </a:p>
          <a:p>
            <a:endParaRPr lang="en-US" dirty="0">
              <a:solidFill>
                <a:srgbClr val="1C1C1E"/>
              </a:solidFill>
              <a:ea typeface="+mn-lt"/>
              <a:cs typeface="+mn-lt"/>
            </a:endParaRPr>
          </a:p>
          <a:p>
            <a:r>
              <a:rPr lang="en-US" dirty="0"/>
              <a:t>What is the first thing that you think of when you think of a candle? </a:t>
            </a:r>
          </a:p>
        </p:txBody>
      </p:sp>
      <p:pic>
        <p:nvPicPr>
          <p:cNvPr id="5" name="Content Placeholder 2" descr="A qr code with a few squares&#10;&#10;Description automatically generated">
            <a:extLst>
              <a:ext uri="{FF2B5EF4-FFF2-40B4-BE49-F238E27FC236}">
                <a16:creationId xmlns:a16="http://schemas.microsoft.com/office/drawing/2014/main" id="{17CB2DBC-C5D6-6421-40F8-C4D85F06E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408" y="4523236"/>
            <a:ext cx="1020148" cy="10201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C1348B-B9B6-9666-339C-295BFB6719DD}"/>
              </a:ext>
            </a:extLst>
          </p:cNvPr>
          <p:cNvSpPr txBox="1"/>
          <p:nvPr/>
        </p:nvSpPr>
        <p:spPr>
          <a:xfrm>
            <a:off x="6611816" y="4900247"/>
            <a:ext cx="97301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hlinkClick r:id="rId3"/>
              </a:rPr>
              <a:t>Padlet board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1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BDE3-9BA4-4C02-1E68-44C91FCC9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&amp;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9D5B3-BB76-1392-47B6-163B0ABD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28793"/>
            <a:ext cx="10268712" cy="33525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ea typeface="+mn-lt"/>
                <a:cs typeface="+mn-lt"/>
              </a:rPr>
              <a:t>How does it work? Does it need other objects to function?</a:t>
            </a:r>
          </a:p>
          <a:p>
            <a:endParaRPr lang="en-US" sz="2200" dirty="0">
              <a:ea typeface="+mn-lt"/>
              <a:cs typeface="+mn-lt"/>
            </a:endParaRPr>
          </a:p>
          <a:p>
            <a:r>
              <a:rPr lang="en-US" sz="2200" dirty="0"/>
              <a:t>WHEN are they used? Any situations, occasions for candles.</a:t>
            </a:r>
          </a:p>
          <a:p>
            <a:endParaRPr lang="en-US" sz="2200" dirty="0"/>
          </a:p>
          <a:p>
            <a:r>
              <a:rPr lang="en-US" sz="2200" dirty="0">
                <a:ea typeface="+mn-lt"/>
                <a:cs typeface="+mn-lt"/>
              </a:rPr>
              <a:t>WHERE do you locate candles? Where do you find them, where do you go to buy them? What other items do you find/buy along candles?</a:t>
            </a:r>
            <a:endParaRPr lang="en-US" dirty="0">
              <a:ea typeface="+mn-lt"/>
              <a:cs typeface="+mn-lt"/>
            </a:endParaRPr>
          </a:p>
          <a:p>
            <a:endParaRPr lang="en-US" dirty="0"/>
          </a:p>
        </p:txBody>
      </p:sp>
      <p:pic>
        <p:nvPicPr>
          <p:cNvPr id="5" name="Content Placeholder 2" descr="A qr code with a few squares&#10;&#10;Description automatically generated">
            <a:extLst>
              <a:ext uri="{FF2B5EF4-FFF2-40B4-BE49-F238E27FC236}">
                <a16:creationId xmlns:a16="http://schemas.microsoft.com/office/drawing/2014/main" id="{F72252AA-6A4A-7140-589D-122FBC332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2740" y="2597013"/>
            <a:ext cx="1020148" cy="10201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038DAF-D25B-B814-B1CC-1BC9FA0629D1}"/>
              </a:ext>
            </a:extLst>
          </p:cNvPr>
          <p:cNvSpPr txBox="1"/>
          <p:nvPr/>
        </p:nvSpPr>
        <p:spPr>
          <a:xfrm>
            <a:off x="10587488" y="3746962"/>
            <a:ext cx="97301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hlinkClick r:id="rId3"/>
              </a:rPr>
              <a:t>Padlet board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7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BDE3-9BA4-4C02-1E68-44C91FCC9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Range variety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9D5B3-BB76-1392-47B6-163B0ABD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986336"/>
            <a:ext cx="10268712" cy="31950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What is the most defining feature in a candle? Is it the lasting, the smell, the aesthetic, the packaging,...?</a:t>
            </a:r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Can you think of any types, scents, materials...in particular?</a:t>
            </a:r>
            <a:endParaRPr lang="en-US" dirty="0">
              <a:solidFill>
                <a:srgbClr val="808080"/>
              </a:solidFill>
              <a:ea typeface="+mn-lt"/>
              <a:cs typeface="+mn-lt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2" descr="A qr code with a few squares&#10;&#10;Description automatically generated">
            <a:extLst>
              <a:ext uri="{FF2B5EF4-FFF2-40B4-BE49-F238E27FC236}">
                <a16:creationId xmlns:a16="http://schemas.microsoft.com/office/drawing/2014/main" id="{4B7FDB8F-8115-2336-2BE9-8993C8DAF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5404" y="4443066"/>
            <a:ext cx="1365204" cy="13652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9FA386-2F57-EBF0-E84A-A2E070E2C610}"/>
              </a:ext>
            </a:extLst>
          </p:cNvPr>
          <p:cNvSpPr txBox="1"/>
          <p:nvPr/>
        </p:nvSpPr>
        <p:spPr>
          <a:xfrm>
            <a:off x="10011508" y="5908432"/>
            <a:ext cx="19577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hlinkClick r:id="rId3"/>
              </a:rPr>
              <a:t>Padlet board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42401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529E7"/>
      </a:accent1>
      <a:accent2>
        <a:srgbClr val="5830D9"/>
      </a:accent2>
      <a:accent3>
        <a:srgbClr val="294BE7"/>
      </a:accent3>
      <a:accent4>
        <a:srgbClr val="1788D5"/>
      </a:accent4>
      <a:accent5>
        <a:srgbClr val="22BFBD"/>
      </a:accent5>
      <a:accent6>
        <a:srgbClr val="16C67A"/>
      </a:accent6>
      <a:hlink>
        <a:srgbClr val="3897A8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373</Words>
  <Application>Microsoft Macintosh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Demi Cond</vt:lpstr>
      <vt:lpstr>Franklin Gothic Medium</vt:lpstr>
      <vt:lpstr>Times New Roman</vt:lpstr>
      <vt:lpstr>Wingdings</vt:lpstr>
      <vt:lpstr>JuxtaposeVTI</vt:lpstr>
      <vt:lpstr>OBL Microteaching activity</vt:lpstr>
      <vt:lpstr>PowerPoint Presentation</vt:lpstr>
      <vt:lpstr>Context of session and intended outcomes</vt:lpstr>
      <vt:lpstr>The object: Candle</vt:lpstr>
      <vt:lpstr>The object: Candle</vt:lpstr>
      <vt:lpstr>The object: Candle</vt:lpstr>
      <vt:lpstr>IN ONE word...</vt:lpstr>
      <vt:lpstr>USES &amp; CONTEXT</vt:lpstr>
      <vt:lpstr>Object Range variety</vt:lpstr>
      <vt:lpstr>Make IT PERSONAL...</vt:lpstr>
      <vt:lpstr>Thank you!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Sonia Vega-Perez</cp:lastModifiedBy>
  <cp:revision>504</cp:revision>
  <dcterms:created xsi:type="dcterms:W3CDTF">2024-02-05T11:36:32Z</dcterms:created>
  <dcterms:modified xsi:type="dcterms:W3CDTF">2024-02-07T11:59:30Z</dcterms:modified>
</cp:coreProperties>
</file>